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256" r:id="rId2"/>
  </p:sldIdLst>
  <p:sldSz cx="9906000" cy="6858000" type="A4"/>
  <p:notesSz cx="10234613" cy="7104063"/>
  <p:embeddedFontLst>
    <p:embeddedFont>
      <p:font typeface="Arial Nova Cond Light" panose="020B030602020202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Great Vibes" panose="02000507080000020002" pitchFamily="2" charset="0"/>
      <p:regular r:id="rId11"/>
    </p:embeddedFont>
    <p:embeddedFont>
      <p:font typeface="Oswald" panose="02000303000000000000" pitchFamily="2" charset="0"/>
      <p:regular r:id="rId12"/>
      <p:bold r:id="rId13"/>
      <p:italic r:id="rId14"/>
      <p:boldItalic r:id="rId15"/>
    </p:embeddedFont>
    <p:embeddedFont>
      <p:font typeface="Oswald Medium" panose="02000603000000000000" pitchFamily="2" charset="0"/>
      <p:regular r:id="rId16"/>
    </p:embeddedFont>
    <p:embeddedFont>
      <p:font typeface="Oswald SemiBold" pitchFamily="2" charset="0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3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2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83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323248-CBF8-5C45-A51B-BA8AA441808B}"/>
              </a:ext>
            </a:extLst>
          </p:cNvPr>
          <p:cNvGrpSpPr/>
          <p:nvPr userDrawn="1"/>
        </p:nvGrpSpPr>
        <p:grpSpPr>
          <a:xfrm>
            <a:off x="212699" y="147698"/>
            <a:ext cx="4548862" cy="6580359"/>
            <a:chOff x="-4889121" y="188696"/>
            <a:chExt cx="4548862" cy="6580359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E85E23F-BF5C-0912-C674-3C9A8FE4DC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6906" r="59009" b="2190"/>
            <a:stretch/>
          </p:blipFill>
          <p:spPr bwMode="auto">
            <a:xfrm flipV="1">
              <a:off x="-4879889" y="193433"/>
              <a:ext cx="4539630" cy="65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6ABE76B-E0AB-E9BE-3AF8-1E68BAF4D4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9121" y="188696"/>
              <a:ext cx="4539630" cy="512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81168B9-B2D9-8C61-CA01-24CE7734D2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4879889" y="6359037"/>
              <a:ext cx="4539630" cy="410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128B5C9-419E-E45F-163E-F9196E80C3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30248" y="5406176"/>
              <a:ext cx="560510" cy="318721"/>
            </a:xfrm>
            <a:prstGeom prst="roundRect">
              <a:avLst>
                <a:gd name="adj" fmla="val 12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FE81FBE-BED7-AA43-EF18-54B38BD3024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42"/>
            <a:stretch/>
          </p:blipFill>
          <p:spPr bwMode="auto">
            <a:xfrm>
              <a:off x="-2232144" y="3405042"/>
              <a:ext cx="1827696" cy="224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B0DCF1C-3B73-D22E-C2FB-AECBA942CF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25852" y="5017112"/>
              <a:ext cx="561608" cy="3275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4E3294A-A77D-0851-6F48-094D159475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32447" y="5774353"/>
              <a:ext cx="552816" cy="551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1406C11-BD97-A35D-E4C3-8A47227E69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636" y="2574169"/>
              <a:ext cx="818783" cy="8737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AE7D3-05C4-FD6B-6A0F-25E95B68DC37}"/>
              </a:ext>
            </a:extLst>
          </p:cNvPr>
          <p:cNvGrpSpPr/>
          <p:nvPr userDrawn="1"/>
        </p:nvGrpSpPr>
        <p:grpSpPr>
          <a:xfrm>
            <a:off x="5161509" y="138820"/>
            <a:ext cx="4548862" cy="6580359"/>
            <a:chOff x="-4889121" y="188696"/>
            <a:chExt cx="4548862" cy="6580359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B75F077-7627-392D-FEA5-6A39AD44A7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6906" r="59009" b="2190"/>
            <a:stretch/>
          </p:blipFill>
          <p:spPr bwMode="auto">
            <a:xfrm flipV="1">
              <a:off x="-4879889" y="193433"/>
              <a:ext cx="4539630" cy="65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D5B5766A-0BCF-00DD-FA8C-5CD9436C98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9121" y="188696"/>
              <a:ext cx="4539630" cy="512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9D85716-DEB0-72BD-DCB4-8AEFF04D49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4879889" y="6359037"/>
              <a:ext cx="4539630" cy="410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B48C6B58-A063-559A-B882-3F24B60051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30248" y="5406176"/>
              <a:ext cx="560510" cy="318721"/>
            </a:xfrm>
            <a:prstGeom prst="roundRect">
              <a:avLst>
                <a:gd name="adj" fmla="val 1230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1BEC6705-4631-3C25-BD63-6879144228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42"/>
            <a:stretch/>
          </p:blipFill>
          <p:spPr bwMode="auto">
            <a:xfrm>
              <a:off x="-2232144" y="3405042"/>
              <a:ext cx="1827696" cy="224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953B790E-258F-BFCE-31AB-6AC5325790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25852" y="5017112"/>
              <a:ext cx="561608" cy="3275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296FA80-A2C3-863C-9F2E-9093AE23BB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32447" y="5774353"/>
              <a:ext cx="552816" cy="551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BF25FEF9-8829-6BEA-DA60-D6085D8467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636" y="2574169"/>
              <a:ext cx="818783" cy="8737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610A7E-2E6D-556F-8ECE-F3C087999C27}"/>
              </a:ext>
            </a:extLst>
          </p:cNvPr>
          <p:cNvCxnSpPr>
            <a:cxnSpLocks/>
          </p:cNvCxnSpPr>
          <p:nvPr userDrawn="1"/>
        </p:nvCxnSpPr>
        <p:spPr>
          <a:xfrm>
            <a:off x="4953000" y="44390"/>
            <a:ext cx="0" cy="147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39A26A-DE29-DE50-E555-FD41EF6443D1}"/>
              </a:ext>
            </a:extLst>
          </p:cNvPr>
          <p:cNvCxnSpPr>
            <a:cxnSpLocks/>
          </p:cNvCxnSpPr>
          <p:nvPr userDrawn="1"/>
        </p:nvCxnSpPr>
        <p:spPr>
          <a:xfrm>
            <a:off x="4953000" y="6665912"/>
            <a:ext cx="0" cy="147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0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9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81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0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6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4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6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4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44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42B8-BCEA-4599-A50E-CC2EE3626E1C}" type="datetimeFigureOut">
              <a:rPr lang="en-AU" smtClean="0"/>
              <a:t>10/02/2023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0836-078D-4388-AA93-04C7AC09CA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86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0BC875D-140E-4F1A-E130-538D7262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46" y="2751885"/>
            <a:ext cx="2648683" cy="2021019"/>
          </a:xfrm>
          <a:prstGeom prst="roundRect">
            <a:avLst>
              <a:gd name="adj" fmla="val 7537"/>
            </a:avLst>
          </a:prstGeom>
          <a:solidFill>
            <a:srgbClr val="7F5C05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endParaRPr lang="en-AU" sz="1246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A47BB68-DF80-493F-B050-D76F1F77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240" y="5573884"/>
            <a:ext cx="3231173" cy="784713"/>
          </a:xfrm>
          <a:prstGeom prst="roundRect">
            <a:avLst>
              <a:gd name="adj" fmla="val 11514"/>
            </a:avLst>
          </a:prstGeom>
          <a:solidFill>
            <a:srgbClr val="7F5C05">
              <a:alpha val="9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endParaRPr lang="en-AU" sz="1246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D6D202-F4B8-540C-F4BA-4C37BFC9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470" y="5621143"/>
            <a:ext cx="3142151" cy="2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8" dirty="0">
                <a:solidFill>
                  <a:srgbClr val="FFF1CE"/>
                </a:solidFill>
                <a:latin typeface="Oswald" panose="02000303000000000000" pitchFamily="2" charset="0"/>
              </a:rPr>
              <a:t>Live on Zoom and YouTube with daily recordings of each session.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C593A65-673A-8317-39F5-D2D81319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61" y="696351"/>
            <a:ext cx="4551902" cy="3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592" dirty="0">
                <a:solidFill>
                  <a:srgbClr val="FFD56C"/>
                </a:solidFill>
                <a:latin typeface="Great Vibes" panose="02000507080000020002" pitchFamily="2" charset="0"/>
              </a:rPr>
              <a:t>Presented by Sahaja Yoga Meditation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ADAC2A8-E021-A955-1B74-3FCFDAA8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65" y="1049365"/>
            <a:ext cx="4481565" cy="56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769" dirty="0">
                <a:solidFill>
                  <a:srgbClr val="FFD56C"/>
                </a:solidFill>
                <a:latin typeface="Oswald SemiBold" pitchFamily="2" charset="0"/>
              </a:rPr>
              <a:t>LET’S MEDITATE FOR 21 DAYS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8938B73-2CA5-92E9-A437-B31BF711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35" y="1450072"/>
            <a:ext cx="4508694" cy="2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Freedom from thoughts • Discover the peace and joy within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E3D74BC-59F8-52BB-4838-AF3C14A6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688" y="5815380"/>
            <a:ext cx="3161933" cy="3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1CE"/>
                </a:solidFill>
                <a:latin typeface="Oswald Medium" panose="02000603000000000000" pitchFamily="2" charset="0"/>
              </a:rPr>
              <a:t>freemeditation.com.au/</a:t>
            </a:r>
            <a:r>
              <a:rPr lang="en-US" altLang="en-US" dirty="0" err="1">
                <a:solidFill>
                  <a:srgbClr val="FFF1CE"/>
                </a:solidFill>
                <a:latin typeface="Oswald Medium" panose="02000603000000000000" pitchFamily="2" charset="0"/>
              </a:rPr>
              <a:t>Feb2023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E991BBF4-58C1-6610-0AEA-DD2A336C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84" y="2873220"/>
            <a:ext cx="2483827" cy="18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For newcomers and regular meditators.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Experience true meditation for mental, emotional, physical and spiritual well being.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Join in at any time, even if you miss a session.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Sahaja Yoga meditation was founded by H.H. Shri Mataji Nirmala Devi in 1970 and is now practiced in over 100 countries. 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b="1" dirty="0">
                <a:solidFill>
                  <a:srgbClr val="FFF1CE"/>
                </a:solidFill>
                <a:latin typeface="Arial Nova Cond Light" panose="020B0306020202020204" pitchFamily="34" charset="0"/>
              </a:rPr>
              <a:t>Always taught Free of Charge.</a:t>
            </a:r>
            <a:endParaRPr lang="en-AU" altLang="en-US" sz="969" dirty="0">
              <a:solidFill>
                <a:srgbClr val="FFF1CE"/>
              </a:solidFill>
              <a:latin typeface="Arial Nova Cond Light" panose="020B0306020202020204" pitchFamily="34" charset="0"/>
            </a:endParaRPr>
          </a:p>
          <a:p>
            <a:pPr defTabSz="632906" eaLnBrk="0" fontAlgn="base" hangingPunct="0">
              <a:spcBef>
                <a:spcPts val="415"/>
              </a:spcBef>
            </a:pPr>
            <a:r>
              <a:rPr lang="en-AU" altLang="en-US" sz="969" i="1" dirty="0">
                <a:solidFill>
                  <a:srgbClr val="FFF1CE"/>
                </a:solidFill>
                <a:latin typeface="Arial Nova Cond Light" panose="020B0306020202020204" pitchFamily="34" charset="0"/>
              </a:rPr>
              <a:t>“Discover the peace and joy within through the connection with your Spirit.”</a:t>
            </a: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- Shri Mataji</a:t>
            </a:r>
            <a:endParaRPr lang="en-US" altLang="en-US" sz="969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F03746FA-ED0C-934A-FA7A-098AE427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61" y="1702192"/>
            <a:ext cx="4551902" cy="3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25</a:t>
            </a:r>
            <a:r>
              <a:rPr lang="en-AU" altLang="en-US" sz="2077" baseline="30000" dirty="0">
                <a:solidFill>
                  <a:srgbClr val="FFD56C"/>
                </a:solidFill>
                <a:latin typeface="Oswald Medium" panose="02000603000000000000" pitchFamily="2" charset="0"/>
              </a:rPr>
              <a:t>th</a:t>
            </a: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 February to 17</a:t>
            </a:r>
            <a:r>
              <a:rPr lang="en-AU" altLang="en-US" sz="2077" baseline="30000" dirty="0">
                <a:solidFill>
                  <a:srgbClr val="FFD56C"/>
                </a:solidFill>
                <a:latin typeface="Oswald Medium" panose="02000603000000000000" pitchFamily="2" charset="0"/>
              </a:rPr>
              <a:t>th</a:t>
            </a: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 March 2023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3053F1-3672-7F7B-B57D-CE9B8B95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85" y="2025090"/>
            <a:ext cx="4374174" cy="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Free Online Course • 1 hour per day</a:t>
            </a:r>
            <a:b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</a:b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English, French, German, Italian, Chinese, Hindi and Arabic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8809A6F1-B3B0-D3E1-4358-27418B0D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468" y="6101824"/>
            <a:ext cx="1140802" cy="1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7" dirty="0">
                <a:solidFill>
                  <a:srgbClr val="FFF1CE"/>
                </a:solidFill>
                <a:latin typeface="Arial Nova Cond Light" panose="020B0306020202020204" pitchFamily="34" charset="0"/>
              </a:rPr>
              <a:t>Scan QR code for website</a:t>
            </a:r>
            <a:endParaRPr lang="en-US" altLang="en-US" sz="831" dirty="0">
              <a:latin typeface="Arial" panose="020B0604020202020204" pitchFamily="34" charset="0"/>
            </a:endParaRPr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89419D00-9461-1F63-E765-C8AA8882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358" y="2751885"/>
            <a:ext cx="2648683" cy="2021019"/>
          </a:xfrm>
          <a:prstGeom prst="roundRect">
            <a:avLst>
              <a:gd name="adj" fmla="val 7537"/>
            </a:avLst>
          </a:prstGeom>
          <a:solidFill>
            <a:srgbClr val="7F5C05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endParaRPr lang="en-AU" sz="1246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1A44ADEC-7FF3-CBA4-1C6D-D44FBA5B5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652" y="5573884"/>
            <a:ext cx="3231173" cy="784713"/>
          </a:xfrm>
          <a:prstGeom prst="roundRect">
            <a:avLst>
              <a:gd name="adj" fmla="val 11514"/>
            </a:avLst>
          </a:prstGeom>
          <a:solidFill>
            <a:srgbClr val="7F5C05">
              <a:alpha val="9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endParaRPr lang="en-AU" sz="1246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AE819A8E-36DC-2E87-D041-5AE62C39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882" y="5621143"/>
            <a:ext cx="3142151" cy="2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8" dirty="0">
                <a:solidFill>
                  <a:srgbClr val="FFF1CE"/>
                </a:solidFill>
                <a:latin typeface="Oswald" panose="02000303000000000000" pitchFamily="2" charset="0"/>
              </a:rPr>
              <a:t>Live on Zoom and YouTube with daily recordings of each session.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C7792FCA-C648-A1D3-0545-D66373AC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73" y="696351"/>
            <a:ext cx="4551902" cy="3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592" dirty="0">
                <a:solidFill>
                  <a:srgbClr val="FFD56C"/>
                </a:solidFill>
                <a:latin typeface="Great Vibes" panose="02000507080000020002" pitchFamily="2" charset="0"/>
              </a:rPr>
              <a:t>Presented by Sahaja Yoga Meditation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F4E2E630-CA8B-F088-54DA-0A5CE781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877" y="1049365"/>
            <a:ext cx="4481565" cy="56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769" dirty="0">
                <a:solidFill>
                  <a:srgbClr val="FFD56C"/>
                </a:solidFill>
                <a:latin typeface="Oswald SemiBold" pitchFamily="2" charset="0"/>
              </a:rPr>
              <a:t>LET’S MEDITATE FOR 21 DAYS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BE261333-8967-776C-3A16-484FBF7F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747" y="1450072"/>
            <a:ext cx="4508694" cy="2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Freedom from thoughts • Discover the peace and joy within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407D0B8C-6568-F951-3F76-C04409DF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100" y="5815380"/>
            <a:ext cx="3161933" cy="3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1CE"/>
                </a:solidFill>
                <a:latin typeface="Oswald Medium" panose="02000603000000000000" pitchFamily="2" charset="0"/>
              </a:rPr>
              <a:t>freemeditation.com.au/</a:t>
            </a:r>
            <a:r>
              <a:rPr lang="en-US" altLang="en-US" dirty="0" err="1">
                <a:solidFill>
                  <a:srgbClr val="FFF1CE"/>
                </a:solidFill>
                <a:latin typeface="Oswald Medium" panose="02000603000000000000" pitchFamily="2" charset="0"/>
              </a:rPr>
              <a:t>Feb2023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A3767AFA-C6E6-3ACB-0BB4-0FE8F2F3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496" y="2873220"/>
            <a:ext cx="2483827" cy="18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For newcomers and regular meditators.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Experience true meditation for mental, emotional, physical and spiritual well being.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Join in at any time, even if you miss a session.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Sahaja Yoga meditation was founded by H.H. Shri Mataji Nirmala Devi in 1970 and is now practiced in over 100 countries. </a:t>
            </a:r>
          </a:p>
          <a:p>
            <a:pPr marL="61532" indent="-61532" defTabSz="632906" eaLnBrk="0" fontAlgn="base" hangingPunct="0">
              <a:spcBef>
                <a:spcPts val="415"/>
              </a:spcBef>
              <a:buSzPts val="1000"/>
              <a:buFont typeface="Symbol" panose="05050102010706020507" pitchFamily="18" charset="2"/>
              <a:buChar char="·"/>
            </a:pPr>
            <a:r>
              <a:rPr lang="en-AU" altLang="en-US" sz="969" b="1" dirty="0">
                <a:solidFill>
                  <a:srgbClr val="FFF1CE"/>
                </a:solidFill>
                <a:latin typeface="Arial Nova Cond Light" panose="020B0306020202020204" pitchFamily="34" charset="0"/>
              </a:rPr>
              <a:t>Always taught Free of Charge.</a:t>
            </a:r>
            <a:endParaRPr lang="en-AU" altLang="en-US" sz="969" dirty="0">
              <a:solidFill>
                <a:srgbClr val="FFF1CE"/>
              </a:solidFill>
              <a:latin typeface="Arial Nova Cond Light" panose="020B0306020202020204" pitchFamily="34" charset="0"/>
            </a:endParaRPr>
          </a:p>
          <a:p>
            <a:pPr defTabSz="632906" eaLnBrk="0" fontAlgn="base" hangingPunct="0">
              <a:spcBef>
                <a:spcPts val="415"/>
              </a:spcBef>
            </a:pPr>
            <a:r>
              <a:rPr lang="en-AU" altLang="en-US" sz="969" i="1" dirty="0">
                <a:solidFill>
                  <a:srgbClr val="FFF1CE"/>
                </a:solidFill>
                <a:latin typeface="Arial Nova Cond Light" panose="020B0306020202020204" pitchFamily="34" charset="0"/>
              </a:rPr>
              <a:t>“Discover the peace and joy within through the connection with your Spirit.”</a:t>
            </a:r>
            <a:r>
              <a:rPr lang="en-AU" altLang="en-US" sz="969" dirty="0">
                <a:solidFill>
                  <a:srgbClr val="FFF1CE"/>
                </a:solidFill>
                <a:latin typeface="Arial Nova Cond Light" panose="020B0306020202020204" pitchFamily="34" charset="0"/>
              </a:rPr>
              <a:t>- Shri Mataji</a:t>
            </a:r>
            <a:endParaRPr lang="en-US" altLang="en-US" sz="969" dirty="0">
              <a:latin typeface="Arial" panose="020B0604020202020204" pitchFamily="34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5AE31D6F-BE93-6F4C-57E2-DC60D3F6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73" y="1702192"/>
            <a:ext cx="4551902" cy="3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25</a:t>
            </a:r>
            <a:r>
              <a:rPr lang="en-AU" altLang="en-US" sz="2077" baseline="30000" dirty="0">
                <a:solidFill>
                  <a:srgbClr val="FFD56C"/>
                </a:solidFill>
                <a:latin typeface="Oswald Medium" panose="02000603000000000000" pitchFamily="2" charset="0"/>
              </a:rPr>
              <a:t>th</a:t>
            </a: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 February to 17</a:t>
            </a:r>
            <a:r>
              <a:rPr lang="en-AU" altLang="en-US" sz="2077" baseline="30000" dirty="0">
                <a:solidFill>
                  <a:srgbClr val="FFD56C"/>
                </a:solidFill>
                <a:latin typeface="Oswald Medium" panose="02000603000000000000" pitchFamily="2" charset="0"/>
              </a:rPr>
              <a:t>th</a:t>
            </a:r>
            <a:r>
              <a:rPr lang="en-AU" altLang="en-US" sz="2077" dirty="0">
                <a:solidFill>
                  <a:srgbClr val="FFD56C"/>
                </a:solidFill>
                <a:latin typeface="Oswald Medium" panose="02000603000000000000" pitchFamily="2" charset="0"/>
              </a:rPr>
              <a:t> March 2023</a:t>
            </a:r>
            <a:endParaRPr lang="en-US" altLang="en-US" sz="1246" dirty="0">
              <a:latin typeface="Arial" panose="020B0604020202020204" pitchFamily="34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0BD605E8-6B03-7F56-FF56-438C3F68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997" y="2025090"/>
            <a:ext cx="4374174" cy="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algn="ctr"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Free Online Course • 1 hour per day</a:t>
            </a:r>
            <a:b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</a:br>
            <a:r>
              <a:rPr lang="en-AU" altLang="en-US" sz="1385" dirty="0">
                <a:solidFill>
                  <a:srgbClr val="FFD56C"/>
                </a:solidFill>
                <a:latin typeface="Arial Nova Cond Light" panose="020B0306020202020204" pitchFamily="34" charset="0"/>
              </a:rPr>
              <a:t>English, French, German, Italian, Chinese, Hindi and Arabic</a:t>
            </a:r>
            <a:endParaRPr lang="en-US" altLang="en-US" sz="1108" dirty="0">
              <a:latin typeface="Arial" panose="020B0604020202020204" pitchFamily="34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22A439D1-5291-9E95-2423-B8687C572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880" y="6101824"/>
            <a:ext cx="1140802" cy="1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271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5322" tIns="25322" rIns="25322" bIns="25322" numCol="1" anchor="t" anchorCtr="0" compatLnSpc="1">
            <a:prstTxWarp prst="textNoShape">
              <a:avLst/>
            </a:prstTxWarp>
          </a:bodyPr>
          <a:lstStyle/>
          <a:p>
            <a:pPr defTabSz="6329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7" dirty="0">
                <a:solidFill>
                  <a:srgbClr val="FFF1CE"/>
                </a:solidFill>
                <a:latin typeface="Arial Nova Cond Light" panose="020B0306020202020204" pitchFamily="34" charset="0"/>
              </a:rPr>
              <a:t>Scan QR code for website</a:t>
            </a:r>
            <a:endParaRPr lang="en-US" altLang="en-US" sz="83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</TotalTime>
  <Words>304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Arial</vt:lpstr>
      <vt:lpstr>Arial Nova Cond Light</vt:lpstr>
      <vt:lpstr>Great Vibes</vt:lpstr>
      <vt:lpstr>Oswald Medium</vt:lpstr>
      <vt:lpstr>Oswald</vt:lpstr>
      <vt:lpstr>Symbol</vt:lpstr>
      <vt:lpstr>Calibri Light</vt:lpstr>
      <vt:lpstr>Oswald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Tiralongo</dc:creator>
  <cp:lastModifiedBy>Charles Tiralongo</cp:lastModifiedBy>
  <cp:revision>7</cp:revision>
  <cp:lastPrinted>2023-01-30T20:39:02Z</cp:lastPrinted>
  <dcterms:created xsi:type="dcterms:W3CDTF">2023-01-30T20:28:53Z</dcterms:created>
  <dcterms:modified xsi:type="dcterms:W3CDTF">2023-02-09T16:08:26Z</dcterms:modified>
</cp:coreProperties>
</file>