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12192000" cy="6858000"/>
  <p:notesSz cx="6858000" cy="9144000"/>
  <p:embeddedFontLst>
    <p:embeddedFont>
      <p:font typeface="Bebas Neue" panose="020B0606020202050201" pitchFamily="34" charset="0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Great Vibes" panose="02000507080000020002" pitchFamily="2" charset="0"/>
      <p:regular r:id="rId10"/>
    </p:embeddedFont>
    <p:embeddedFont>
      <p:font typeface="Oswald Regular" panose="02000503000000000000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4E"/>
    <a:srgbClr val="001F2F"/>
    <a:srgbClr val="002D3F"/>
    <a:srgbClr val="122F35"/>
    <a:srgbClr val="000022"/>
    <a:srgbClr val="003244"/>
    <a:srgbClr val="CF7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14"/>
      </p:cViewPr>
      <p:guideLst>
        <p:guide orient="horz" pos="2160"/>
        <p:guide pos="411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7118F-92B5-7C80-A4D7-9AA539AF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A9555-BF2D-2C21-1C9D-35F99757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3CD4D-B866-1F61-EA23-4F028244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DA98C313-C0CC-4410-6261-6A70B25F2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009" y="-50800"/>
            <a:ext cx="12296407" cy="69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E4592AEE-819C-5131-7EA9-6FBADBDA2F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3856" r="3879" b="4242"/>
          <a:stretch>
            <a:fillRect/>
          </a:stretch>
        </p:blipFill>
        <p:spPr bwMode="auto">
          <a:xfrm>
            <a:off x="2262972" y="2183802"/>
            <a:ext cx="2475496" cy="2481088"/>
          </a:xfrm>
          <a:prstGeom prst="ellipse">
            <a:avLst/>
          </a:prstGeom>
          <a:noFill/>
          <a:ln w="38100" algn="ctr">
            <a:solidFill>
              <a:srgbClr val="806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5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7560-35BB-CADC-02AB-0A5A9ACD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82794-1585-788F-A604-43A0E126B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7A704-D70C-7BD3-4E8C-E6D96D72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5A396-1029-4C42-A8BE-2B160B69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0F16B-8B2C-87C0-DBE0-AE5E9585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77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007B1-5A49-F3E8-3119-0D1B3D022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F3918-A1D2-F633-DBF3-DC12BE172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48758-77B2-C066-1DD4-646C5850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0749-3A99-85FB-DEB3-DA70FB6F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1B868-F848-A683-5363-C1E1FD43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09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993A-3E32-0E58-9F3A-FB2BD1BF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0C86-CF46-1440-A4CC-4B7C54068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1F55-47D9-F653-D64F-E0673968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1B99-7F39-EB49-6FED-6DAE739B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31884-3679-5EB8-62CE-9A1BEE96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964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13DB-CEC9-799B-03FA-31FA1BAD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AB650-EC8E-27DF-1539-1DDE82038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4B8D-E38F-0B71-D41A-AF092F02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185D5-712E-61A0-AD3C-CC5C1E64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5521A-BF95-724C-2961-AEDD55EF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727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C00B-F01D-094D-44B6-7CD90662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A475E-C5C9-7D6C-9DFC-DA6DABFA9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5E027-58AE-230B-3D71-90255FA89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9EE99-4044-1DC3-E358-56154602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DB390-A0D1-20B9-0E6D-4230E5D4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BCABD-1462-0409-D839-9D333267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398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6ED2-9D51-9AC3-922E-27AF8F7F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4C344-0793-1DF8-C36E-FB31EC4E3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E58D6-F5F7-ADBB-6C6D-82793F956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DE75A-D6C5-110E-8DFD-B89EECD06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4FAE6B-B740-2768-A36B-DD1933303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01E1A-B523-0D51-94DE-69726F48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07F15-CD9F-E7CC-EF2D-936B6CC3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2A25B-286F-FF10-30EE-24616904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25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4B79-DB9A-F79C-E02B-BC3EAA5D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5AACE-2F6F-FBDC-2F8F-47EADDE1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8946E-27F4-4686-DE70-11AA39B7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8DC97-0C3E-37BB-DB4A-368B10DE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390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4571E-2A70-9321-3523-84A99B17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D811D-82C8-4364-E9A4-23664A40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310F8-B4FC-225B-E536-6736E283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592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FAFB-BBE7-2CC7-D5F1-9FB489F2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23CA5-A395-2CDF-C084-DA4A20BD0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01B2-D246-4D32-E335-B4CACE07F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EB005-1695-E543-3E3D-E57D2BE9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175F2-E771-8A63-504C-7597E8D3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8B75B-842A-4E3A-F6DB-2D5FD4D1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708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7042-6841-BC95-4252-5047F03F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3998BF-AC8A-82F5-0554-4AA220449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D30DB-77F6-DA05-8197-FAB0D9923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0AA53-03E3-8005-9805-4C0A71AF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44D98-533F-95C2-EEF5-784A8429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C7A53-4D73-A7EB-3CBC-0C0F02E3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2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9E4C1-073A-654F-A535-B0420E94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C7E07-2B95-ECB4-2E4C-9235452D6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4A16-7A45-31D2-FE86-5CEEC70D5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615F4-FC5C-8FC4-F9BC-56CB0F958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423A-6EA5-1D58-F946-E72A01663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239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7">
            <a:extLst>
              <a:ext uri="{FF2B5EF4-FFF2-40B4-BE49-F238E27FC236}">
                <a16:creationId xmlns:a16="http://schemas.microsoft.com/office/drawing/2014/main" id="{91B27E08-9004-0659-AFF2-D24D72F73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615" y="1346469"/>
            <a:ext cx="5201385" cy="6391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4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</a:rPr>
              <a:t>Celebrating 100 Years</a:t>
            </a:r>
            <a:endParaRPr lang="en-US" altLang="en-US" sz="88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4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91689508-3EC4-66BE-DC88-5D425905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31" y="4872333"/>
            <a:ext cx="5450952" cy="63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53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The Birth of H.H. Shri Mataji Nirmala Devi</a:t>
            </a:r>
            <a:endParaRPr lang="en-US" altLang="en-US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53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07E3AB77-75CE-F98B-9FBF-024650C35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619" y="2552861"/>
            <a:ext cx="5728447" cy="136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8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for 21 days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E0AB2D-2040-4019-B7CC-CA36B3D25A24}"/>
              </a:ext>
            </a:extLst>
          </p:cNvPr>
          <p:cNvSpPr txBox="1"/>
          <p:nvPr/>
        </p:nvSpPr>
        <p:spPr>
          <a:xfrm>
            <a:off x="6466749" y="4573218"/>
            <a:ext cx="5561155" cy="99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Presented by Sahaja Yoga Meditation</a:t>
            </a:r>
            <a:br>
              <a:rPr lang="en-US" sz="2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</a:br>
            <a:r>
              <a:rPr lang="en-US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English • French • Mandarin • Hindi • Italian • German • Arabic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A32799D1-524B-E667-071D-8AFD68447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623" y="3793373"/>
            <a:ext cx="5409134" cy="52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3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25</a:t>
            </a:r>
            <a:r>
              <a:rPr lang="en-AU" altLang="en-US" sz="3200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3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February to 17</a:t>
            </a:r>
            <a:r>
              <a:rPr lang="en-AU" altLang="en-US" sz="3200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3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March 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F2E95AF5-8A43-36FF-7102-9CB0F55D5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618" y="1396941"/>
            <a:ext cx="5728447" cy="137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8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Let’s meditate</a:t>
            </a: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0A4BF338-F49B-5E56-6624-002B22CB8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799" y="493490"/>
            <a:ext cx="4969157" cy="71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6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</a:rPr>
              <a:t>International</a:t>
            </a:r>
            <a:endParaRPr lang="en-AU" altLang="en-US" sz="36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4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</a:endParaRPr>
          </a:p>
        </p:txBody>
      </p:sp>
      <p:sp>
        <p:nvSpPr>
          <p:cNvPr id="26" name="Text Box 23">
            <a:extLst>
              <a:ext uri="{FF2B5EF4-FFF2-40B4-BE49-F238E27FC236}">
                <a16:creationId xmlns:a16="http://schemas.microsoft.com/office/drawing/2014/main" id="{9E8CED3B-F9C2-2411-D2F6-2627D68B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09" y="6099449"/>
            <a:ext cx="1529272" cy="40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Always free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E92818A-472A-F6B7-CCA2-07C45BF82CA9}"/>
              </a:ext>
            </a:extLst>
          </p:cNvPr>
          <p:cNvSpPr/>
          <p:nvPr/>
        </p:nvSpPr>
        <p:spPr>
          <a:xfrm>
            <a:off x="6239440" y="5767549"/>
            <a:ext cx="5471886" cy="6391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Text Box 23">
            <a:extLst>
              <a:ext uri="{FF2B5EF4-FFF2-40B4-BE49-F238E27FC236}">
                <a16:creationId xmlns:a16="http://schemas.microsoft.com/office/drawing/2014/main" id="{36D089BA-48C8-EC67-3D50-EF1AE2B73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601" y="5802936"/>
            <a:ext cx="5056480" cy="5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3200" dirty="0">
                <a:solidFill>
                  <a:srgbClr val="001F2F"/>
                </a:solidFill>
                <a:effectLst/>
                <a:latin typeface="Oswald Regular" panose="02000503000000000000" pitchFamily="2" charset="0"/>
              </a:rPr>
              <a:t>freemeditation.com.au/</a:t>
            </a:r>
            <a:r>
              <a:rPr lang="en-AU" altLang="en-US" sz="3200" dirty="0" err="1">
                <a:solidFill>
                  <a:srgbClr val="001F2F"/>
                </a:solidFill>
                <a:effectLst/>
                <a:latin typeface="Oswald Regular" panose="02000503000000000000" pitchFamily="2" charset="0"/>
              </a:rPr>
              <a:t>feb2023</a:t>
            </a:r>
            <a:endParaRPr lang="en-AU" altLang="en-US" sz="3200" dirty="0">
              <a:solidFill>
                <a:srgbClr val="001F2F"/>
              </a:solidFill>
              <a:effectLst/>
              <a:latin typeface="Oswald Regular" panose="02000503000000000000" pitchFamily="2" charset="0"/>
            </a:endParaRPr>
          </a:p>
        </p:txBody>
      </p:sp>
      <p:pic>
        <p:nvPicPr>
          <p:cNvPr id="1043" name="Picture 19">
            <a:extLst>
              <a:ext uri="{FF2B5EF4-FFF2-40B4-BE49-F238E27FC236}">
                <a16:creationId xmlns:a16="http://schemas.microsoft.com/office/drawing/2014/main" id="{CB7B812B-18E3-E7FA-2E85-9D4CCB28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5908" r="5908" b="5908"/>
          <a:stretch>
            <a:fillRect/>
          </a:stretch>
        </p:blipFill>
        <p:spPr bwMode="auto">
          <a:xfrm>
            <a:off x="5437920" y="5536932"/>
            <a:ext cx="1020388" cy="102038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algn="ctr">
            <a:solidFill>
              <a:srgbClr val="00374E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C6A7418-7457-5C98-6401-B2C0043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6" y="4486954"/>
            <a:ext cx="1319556" cy="707282"/>
          </a:xfrm>
          <a:prstGeom prst="round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B9B7019-6FB9-F4E5-F46A-DA11B8734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341221" y="5330821"/>
            <a:ext cx="1319152" cy="696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55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Bebas Neue</vt:lpstr>
      <vt:lpstr>Oswald Regular</vt:lpstr>
      <vt:lpstr>Calibri Light</vt:lpstr>
      <vt:lpstr>Calibri</vt:lpstr>
      <vt:lpstr>Great Vibes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Tiralongo</dc:creator>
  <cp:lastModifiedBy>Charles Tiralongo</cp:lastModifiedBy>
  <cp:revision>7</cp:revision>
  <dcterms:created xsi:type="dcterms:W3CDTF">2023-02-10T20:30:33Z</dcterms:created>
  <dcterms:modified xsi:type="dcterms:W3CDTF">2023-02-11T17:02:24Z</dcterms:modified>
</cp:coreProperties>
</file>