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</p:sldIdLst>
  <p:sldSz cx="13744575" cy="5143500"/>
  <p:notesSz cx="6858000" cy="9144000"/>
  <p:embeddedFontLst>
    <p:embeddedFont>
      <p:font typeface="Bebas Neue" panose="020B0606020202050201" pitchFamily="34" charset="0"/>
      <p:regular r:id="rId3"/>
    </p:embeddedFon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Calibri Light" panose="020F0302020204030204" pitchFamily="34" charset="0"/>
      <p:regular r:id="rId8"/>
      <p:italic r:id="rId9"/>
    </p:embeddedFont>
    <p:embeddedFont>
      <p:font typeface="Great Vibes" panose="02000507080000020002" pitchFamily="2" charset="0"/>
      <p:regular r:id="rId10"/>
    </p:embeddedFont>
    <p:embeddedFont>
      <p:font typeface="Oswald Regular" panose="02000503000000000000" pitchFamily="2" charset="0"/>
      <p:regular r:id="rId1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43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74E"/>
    <a:srgbClr val="001F2F"/>
    <a:srgbClr val="002D3F"/>
    <a:srgbClr val="122F35"/>
    <a:srgbClr val="000022"/>
    <a:srgbClr val="003244"/>
    <a:srgbClr val="CF7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50" y="678"/>
      </p:cViewPr>
      <p:guideLst>
        <p:guide orient="horz" pos="1620"/>
        <p:guide pos="432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viewProps" Target="view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tableStyles" Target="tableStyles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8072" y="841772"/>
            <a:ext cx="1030843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8072" y="2701528"/>
            <a:ext cx="1030843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9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9784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35961" y="273844"/>
            <a:ext cx="2963674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4939" y="273844"/>
            <a:ext cx="871921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1637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>
            <a:extLst>
              <a:ext uri="{FF2B5EF4-FFF2-40B4-BE49-F238E27FC236}">
                <a16:creationId xmlns:a16="http://schemas.microsoft.com/office/drawing/2014/main" id="{DA98C313-C0CC-4410-6261-6A70B25F22E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 t="17179" r="1868" b="16257"/>
          <a:stretch/>
        </p:blipFill>
        <p:spPr bwMode="auto">
          <a:xfrm flipH="1">
            <a:off x="-19050" y="-95250"/>
            <a:ext cx="13868396" cy="53149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B19E3B4-C3DA-87E9-807C-420A39BD47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3856" r="3879" b="4242"/>
          <a:stretch>
            <a:fillRect/>
          </a:stretch>
        </p:blipFill>
        <p:spPr bwMode="auto">
          <a:xfrm>
            <a:off x="2871788" y="1612900"/>
            <a:ext cx="1914525" cy="1917700"/>
          </a:xfrm>
          <a:prstGeom prst="ellipse">
            <a:avLst/>
          </a:prstGeom>
          <a:noFill/>
          <a:ln w="57150" algn="ctr">
            <a:solidFill>
              <a:srgbClr val="806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1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32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801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781" y="1282304"/>
            <a:ext cx="11854696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7781" y="3442098"/>
            <a:ext cx="11854696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8956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4940" y="1369219"/>
            <a:ext cx="5841444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8191" y="1369219"/>
            <a:ext cx="5841444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9689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730" y="273844"/>
            <a:ext cx="11854696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730" y="1260872"/>
            <a:ext cx="5814599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730" y="1878806"/>
            <a:ext cx="5814599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58191" y="1260872"/>
            <a:ext cx="5843235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58191" y="1878806"/>
            <a:ext cx="584323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97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7549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576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730" y="342900"/>
            <a:ext cx="4432983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3235" y="740569"/>
            <a:ext cx="695819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6730" y="1543050"/>
            <a:ext cx="4432983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783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730" y="342900"/>
            <a:ext cx="4432983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43235" y="740569"/>
            <a:ext cx="6958191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6730" y="1543050"/>
            <a:ext cx="4432983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275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4940" y="273844"/>
            <a:ext cx="1185469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940" y="1369219"/>
            <a:ext cx="1185469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4940" y="4767263"/>
            <a:ext cx="30925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209ED-7265-4AA9-9B21-96CC51392E8A}" type="datetimeFigureOut">
              <a:rPr lang="en-AU" smtClean="0"/>
              <a:t>12/02/2023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52891" y="4767263"/>
            <a:ext cx="46387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07106" y="4767263"/>
            <a:ext cx="30925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72775-7600-43F3-B532-F2D3CD1244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03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7">
            <a:extLst>
              <a:ext uri="{FF2B5EF4-FFF2-40B4-BE49-F238E27FC236}">
                <a16:creationId xmlns:a16="http://schemas.microsoft.com/office/drawing/2014/main" id="{91B27E08-9004-0659-AFF2-D24D72F73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025" y="894291"/>
            <a:ext cx="5863749" cy="680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234" tIns="41234" rIns="41234" bIns="41234" numCol="1" anchor="t" anchorCtr="0" compatLnSpc="1">
            <a:prstTxWarp prst="textNoShape">
              <a:avLst/>
            </a:prstTxWarp>
          </a:bodyPr>
          <a:lstStyle/>
          <a:p>
            <a:pPr algn="ctr" defTabSz="10307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0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reat Vibes" panose="02000507080000020002" pitchFamily="2" charset="0"/>
              </a:rPr>
              <a:t>Celebrating 100 Years</a:t>
            </a:r>
            <a:endParaRPr lang="en-US" altLang="en-US" sz="8000" dirty="0">
              <a:gradFill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100000">
                    <a:srgbClr val="CF7C32"/>
                  </a:gs>
                </a:gsLst>
                <a:lin ang="5400000" scaled="1"/>
              </a:gradFill>
              <a:effectLst>
                <a:glow rad="127000">
                  <a:srgbClr val="122F35">
                    <a:alpha val="34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reat Vibes" panose="02000507080000020002" pitchFamily="2" charset="0"/>
            </a:endParaRP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91689508-3EC4-66BE-DC88-5D425905B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150" y="3759801"/>
            <a:ext cx="4353800" cy="68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41234" tIns="41234" rIns="41234" bIns="41234" numCol="1" anchor="t" anchorCtr="0" compatLnSpc="1">
            <a:prstTxWarp prst="textNoShape">
              <a:avLst/>
            </a:prstTxWarp>
          </a:bodyPr>
          <a:lstStyle/>
          <a:p>
            <a:pPr algn="ctr" defTabSz="10307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2255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53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The Birth of H.H. Shri Mataji Nirmala Devi</a:t>
            </a:r>
            <a:endParaRPr lang="en-US" altLang="en-US" sz="2255" dirty="0">
              <a:gradFill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100000">
                    <a:srgbClr val="CF7C32"/>
                  </a:gs>
                </a:gsLst>
                <a:lin ang="5400000" scaled="1"/>
              </a:gradFill>
              <a:effectLst>
                <a:glow rad="127000">
                  <a:srgbClr val="122F35">
                    <a:alpha val="53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bas Neue" panose="020B0606020202050201" pitchFamily="34" charset="0"/>
            </a:endParaRPr>
          </a:p>
        </p:txBody>
      </p:sp>
      <p:sp>
        <p:nvSpPr>
          <p:cNvPr id="19" name="Text Box 23">
            <a:extLst>
              <a:ext uri="{FF2B5EF4-FFF2-40B4-BE49-F238E27FC236}">
                <a16:creationId xmlns:a16="http://schemas.microsoft.com/office/drawing/2014/main" id="{07E3AB77-75CE-F98B-9FBF-024650C35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650" y="1874744"/>
            <a:ext cx="6457929" cy="145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41234" tIns="41234" rIns="41234" bIns="41234" numCol="1" anchor="t" anchorCtr="0" compatLnSpc="1">
            <a:prstTxWarp prst="textNoShape">
              <a:avLst/>
            </a:prstTxWarp>
          </a:bodyPr>
          <a:lstStyle/>
          <a:p>
            <a:pPr defTabSz="1030777" eaLnBrk="0" fontAlgn="base" hangingPunct="0">
              <a:spcBef>
                <a:spcPts val="338"/>
              </a:spcBef>
              <a:spcAft>
                <a:spcPts val="338"/>
              </a:spcAft>
            </a:pPr>
            <a:r>
              <a:rPr lang="en-AU" altLang="en-US" sz="80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for 21 days</a:t>
            </a:r>
            <a:endParaRPr lang="en-US" altLang="en-US" sz="800" dirty="0"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E0AB2D-2040-4019-B7CC-CA36B3D25A24}"/>
              </a:ext>
            </a:extLst>
          </p:cNvPr>
          <p:cNvSpPr txBox="1"/>
          <p:nvPr/>
        </p:nvSpPr>
        <p:spPr>
          <a:xfrm>
            <a:off x="6804059" y="3599449"/>
            <a:ext cx="6269333" cy="925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</a:pPr>
            <a:r>
              <a:rPr lang="en-US" sz="20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 Regular" panose="02000503000000000000" pitchFamily="2" charset="0"/>
              </a:rPr>
              <a:t>Presented by Sahaja Yoga Meditation</a:t>
            </a:r>
            <a:br>
              <a:rPr lang="en-US" sz="24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 Regular" panose="02000503000000000000" pitchFamily="2" charset="0"/>
              </a:rPr>
            </a:br>
            <a:r>
              <a:rPr lang="en-US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 Regular" panose="02000503000000000000" pitchFamily="2" charset="0"/>
              </a:rPr>
              <a:t>English • French • Mandarin • Hindi • Italian • German • Arabic</a:t>
            </a:r>
          </a:p>
          <a:p>
            <a:pPr>
              <a:lnSpc>
                <a:spcPct val="119000"/>
              </a:lnSpc>
              <a:spcAft>
                <a:spcPts val="676"/>
              </a:spcAft>
            </a:pPr>
            <a:r>
              <a:rPr lang="en-US" sz="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23" name="Text Box 23">
            <a:extLst>
              <a:ext uri="{FF2B5EF4-FFF2-40B4-BE49-F238E27FC236}">
                <a16:creationId xmlns:a16="http://schemas.microsoft.com/office/drawing/2014/main" id="{A32799D1-524B-E667-071D-8AFD68447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59" y="3018548"/>
            <a:ext cx="6097953" cy="56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41234" tIns="41234" rIns="41234" bIns="41234" numCol="1" anchor="t" anchorCtr="0" compatLnSpc="1">
            <a:prstTxWarp prst="textNoShape">
              <a:avLst/>
            </a:prstTxWarp>
          </a:bodyPr>
          <a:lstStyle/>
          <a:p>
            <a:pPr defTabSz="1030777" eaLnBrk="0" fontAlgn="base" hangingPunct="0">
              <a:spcBef>
                <a:spcPct val="0"/>
              </a:spcBef>
              <a:spcAft>
                <a:spcPts val="338"/>
              </a:spcAft>
            </a:pPr>
            <a:r>
              <a:rPr lang="en-AU" altLang="en-US" sz="3607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25</a:t>
            </a:r>
            <a:r>
              <a:rPr lang="en-AU" altLang="en-US" sz="3607" baseline="300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th</a:t>
            </a:r>
            <a:r>
              <a:rPr lang="en-AU" altLang="en-US" sz="3607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 February to 17</a:t>
            </a:r>
            <a:r>
              <a:rPr lang="en-AU" altLang="en-US" sz="3607" baseline="300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th</a:t>
            </a:r>
            <a:r>
              <a:rPr lang="en-AU" altLang="en-US" sz="3607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 March 2023</a:t>
            </a:r>
          </a:p>
          <a:p>
            <a:pPr defTabSz="1030777" eaLnBrk="0" fontAlgn="base" hangingPunct="0">
              <a:spcBef>
                <a:spcPct val="0"/>
              </a:spcBef>
              <a:spcAft>
                <a:spcPts val="338"/>
              </a:spcAft>
            </a:pPr>
            <a:endParaRPr lang="en-US" altLang="en-US" sz="1015" dirty="0">
              <a:latin typeface="Arial" panose="020B0604020202020204" pitchFamily="34" charset="0"/>
            </a:endParaRPr>
          </a:p>
        </p:txBody>
      </p:sp>
      <p:sp>
        <p:nvSpPr>
          <p:cNvPr id="24" name="Text Box 23">
            <a:extLst>
              <a:ext uri="{FF2B5EF4-FFF2-40B4-BE49-F238E27FC236}">
                <a16:creationId xmlns:a16="http://schemas.microsoft.com/office/drawing/2014/main" id="{F2E95AF5-8A43-36FF-7102-9CB0F55D5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650" y="708572"/>
            <a:ext cx="6457929" cy="146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41234" tIns="41234" rIns="41234" bIns="41234" numCol="1" anchor="t" anchorCtr="0" compatLnSpc="1">
            <a:prstTxWarp prst="textNoShape">
              <a:avLst/>
            </a:prstTxWarp>
          </a:bodyPr>
          <a:lstStyle/>
          <a:p>
            <a:pPr defTabSz="1030777" eaLnBrk="0" fontAlgn="base" hangingPunct="0">
              <a:spcBef>
                <a:spcPct val="0"/>
              </a:spcBef>
              <a:spcAft>
                <a:spcPts val="338"/>
              </a:spcAft>
            </a:pPr>
            <a:r>
              <a:rPr lang="en-AU" altLang="en-US" sz="80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Let’s meditate</a:t>
            </a:r>
          </a:p>
        </p:txBody>
      </p:sp>
      <p:sp>
        <p:nvSpPr>
          <p:cNvPr id="25" name="Text Box 23">
            <a:extLst>
              <a:ext uri="{FF2B5EF4-FFF2-40B4-BE49-F238E27FC236}">
                <a16:creationId xmlns:a16="http://schemas.microsoft.com/office/drawing/2014/main" id="{0A4BF338-F49B-5E56-6624-002B22CB8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650" y="128574"/>
            <a:ext cx="4527491" cy="76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41234" tIns="41234" rIns="41234" bIns="41234" numCol="1" anchor="t" anchorCtr="0" compatLnSpc="1">
            <a:prstTxWarp prst="textNoShape">
              <a:avLst/>
            </a:prstTxWarp>
          </a:bodyPr>
          <a:lstStyle/>
          <a:p>
            <a:pPr defTabSz="10307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8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reat Vibes" panose="02000507080000020002" pitchFamily="2" charset="0"/>
              </a:rPr>
              <a:t>International</a:t>
            </a:r>
            <a:endParaRPr lang="en-AU" altLang="en-US" sz="2800" dirty="0">
              <a:gradFill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100000">
                    <a:srgbClr val="CF7C32"/>
                  </a:gs>
                </a:gsLst>
                <a:lin ang="5400000" scaled="1"/>
              </a:gradFill>
              <a:effectLst>
                <a:glow rad="127000">
                  <a:srgbClr val="122F35">
                    <a:alpha val="34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reat Vibes" panose="02000507080000020002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E92818A-472A-F6B7-CCA2-07C45BF82CA9}"/>
              </a:ext>
            </a:extLst>
          </p:cNvPr>
          <p:cNvSpPr/>
          <p:nvPr/>
        </p:nvSpPr>
        <p:spPr>
          <a:xfrm>
            <a:off x="6968195" y="4424492"/>
            <a:ext cx="5010150" cy="53894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29" dirty="0"/>
          </a:p>
        </p:txBody>
      </p:sp>
      <p:pic>
        <p:nvPicPr>
          <p:cNvPr id="1043" name="Picture 19">
            <a:extLst>
              <a:ext uri="{FF2B5EF4-FFF2-40B4-BE49-F238E27FC236}">
                <a16:creationId xmlns:a16="http://schemas.microsoft.com/office/drawing/2014/main" id="{CB7B812B-18E3-E7FA-2E85-9D4CCB287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t="5908" r="5908" b="5908"/>
          <a:stretch>
            <a:fillRect/>
          </a:stretch>
        </p:blipFill>
        <p:spPr bwMode="auto">
          <a:xfrm>
            <a:off x="12364948" y="3879188"/>
            <a:ext cx="1150328" cy="108672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5400" algn="ctr">
            <a:solidFill>
              <a:srgbClr val="00374E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 Box 23">
            <a:extLst>
              <a:ext uri="{FF2B5EF4-FFF2-40B4-BE49-F238E27FC236}">
                <a16:creationId xmlns:a16="http://schemas.microsoft.com/office/drawing/2014/main" id="{36243BC4-E761-86A5-BA0F-5CC31F193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033" y="4422549"/>
            <a:ext cx="5700391" cy="57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41234" tIns="41234" rIns="41234" bIns="41234" numCol="1" anchor="t" anchorCtr="0" compatLnSpc="1">
            <a:prstTxWarp prst="textNoShape">
              <a:avLst/>
            </a:prstTxWarp>
          </a:bodyPr>
          <a:lstStyle/>
          <a:p>
            <a:pPr defTabSz="10307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3200" dirty="0">
                <a:solidFill>
                  <a:srgbClr val="001F2F"/>
                </a:solidFill>
                <a:latin typeface="Oswald Regular" panose="02000503000000000000" pitchFamily="2" charset="0"/>
              </a:rPr>
              <a:t>freemeditation.com.au/</a:t>
            </a:r>
            <a:r>
              <a:rPr lang="en-AU" altLang="en-US" sz="3200" dirty="0" err="1">
                <a:solidFill>
                  <a:srgbClr val="001F2F"/>
                </a:solidFill>
                <a:latin typeface="Oswald Regular" panose="02000503000000000000" pitchFamily="2" charset="0"/>
              </a:rPr>
              <a:t>feb2023</a:t>
            </a:r>
            <a:endParaRPr lang="en-AU" altLang="en-US" sz="3200" dirty="0">
              <a:solidFill>
                <a:srgbClr val="001F2F"/>
              </a:solidFill>
              <a:latin typeface="Oswald Regular" panose="02000503000000000000" pitchFamily="2" charset="0"/>
            </a:endParaRPr>
          </a:p>
        </p:txBody>
      </p:sp>
      <p:sp>
        <p:nvSpPr>
          <p:cNvPr id="2" name="Text Box 23">
            <a:extLst>
              <a:ext uri="{FF2B5EF4-FFF2-40B4-BE49-F238E27FC236}">
                <a16:creationId xmlns:a16="http://schemas.microsoft.com/office/drawing/2014/main" id="{9E8CED3B-F9C2-2411-D2F6-2627D68BD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47" y="4442943"/>
            <a:ext cx="2000682" cy="40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AU" altLang="en-US" sz="28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53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Always free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C6A7418-7457-5C98-6401-B2C00434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7" y="2839248"/>
            <a:ext cx="1319556" cy="707282"/>
          </a:xfrm>
          <a:prstGeom prst="round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6B9B7019-6FB9-F4E5-F46A-DA11B8734F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267392" y="3683115"/>
            <a:ext cx="1319152" cy="69690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0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68</TotalTime>
  <Words>55</Words>
  <Application>Microsoft Office PowerPoint</Application>
  <PresentationFormat>Custom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Oswald Regular</vt:lpstr>
      <vt:lpstr>Bebas Neue</vt:lpstr>
      <vt:lpstr>Great Vibes</vt:lpstr>
      <vt:lpstr>Calibri Light</vt:lpstr>
      <vt:lpstr>Calibri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Tiralongo</dc:creator>
  <cp:lastModifiedBy>Charles Tiralongo</cp:lastModifiedBy>
  <cp:revision>11</cp:revision>
  <dcterms:created xsi:type="dcterms:W3CDTF">2023-02-10T20:30:33Z</dcterms:created>
  <dcterms:modified xsi:type="dcterms:W3CDTF">2023-02-11T17:03:45Z</dcterms:modified>
</cp:coreProperties>
</file>