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</p:sldIdLst>
  <p:sldSz cx="10287000" cy="10287000"/>
  <p:notesSz cx="6858000" cy="9144000"/>
  <p:embeddedFontLst>
    <p:embeddedFont>
      <p:font typeface="Bebas Neue" panose="020B0606020202050201" pitchFamily="34" charset="0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Great Vibes" panose="02000507080000020002" pitchFamily="2" charset="0"/>
      <p:regular r:id="rId10"/>
    </p:embeddedFont>
    <p:embeddedFont>
      <p:font typeface="Oswald Regular" panose="02000503000000000000" pitchFamily="2" charset="0"/>
      <p:regular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424" y="72"/>
      </p:cViewPr>
      <p:guideLst>
        <p:guide orient="horz" pos="324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  <a:prstGeom prst="rect">
            <a:avLst/>
          </a:prstGeo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334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010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652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829CF4AF-FDCB-D738-4F31-3439E7956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5908" r="5908" b="5908"/>
          <a:stretch>
            <a:fillRect/>
          </a:stretch>
        </p:blipFill>
        <p:spPr bwMode="auto">
          <a:xfrm>
            <a:off x="877829" y="7999647"/>
            <a:ext cx="1761517" cy="17615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algn="ctr">
            <a:solidFill>
              <a:srgbClr val="00374E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2E613-EDA8-41F0-B8C5-B9291F8670B6}"/>
              </a:ext>
            </a:extLst>
          </p:cNvPr>
          <p:cNvSpPr/>
          <p:nvPr userDrawn="1"/>
        </p:nvSpPr>
        <p:spPr>
          <a:xfrm>
            <a:off x="2807127" y="8117158"/>
            <a:ext cx="6693666" cy="84618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347E44D7-8506-36B5-FAE7-372D6EB88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01578" y="8164934"/>
            <a:ext cx="6485963" cy="5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4400" dirty="0">
                <a:solidFill>
                  <a:srgbClr val="001F2F"/>
                </a:solidFill>
                <a:effectLst/>
                <a:latin typeface="Oswald Regular" panose="02000503000000000000" pitchFamily="2" charset="0"/>
              </a:rPr>
              <a:t>freemeditation</a:t>
            </a:r>
            <a:r>
              <a:rPr lang="en-AU" altLang="en-US" sz="4000" dirty="0">
                <a:solidFill>
                  <a:srgbClr val="001F2F"/>
                </a:solidFill>
                <a:effectLst/>
                <a:latin typeface="Oswald Regular" panose="02000503000000000000" pitchFamily="2" charset="0"/>
              </a:rPr>
              <a:t>.com.au/</a:t>
            </a:r>
            <a:r>
              <a:rPr lang="en-AU" altLang="en-US" sz="4000" dirty="0" err="1">
                <a:solidFill>
                  <a:srgbClr val="001F2F"/>
                </a:solidFill>
                <a:effectLst/>
                <a:latin typeface="Oswald Regular" panose="02000503000000000000" pitchFamily="2" charset="0"/>
              </a:rPr>
              <a:t>feb2023</a:t>
            </a:r>
            <a:endParaRPr lang="en-AU" altLang="en-US" sz="4000" dirty="0">
              <a:solidFill>
                <a:srgbClr val="001F2F"/>
              </a:solidFill>
              <a:effectLst/>
              <a:latin typeface="Oswald Regular" panose="02000503000000000000" pitchFamily="2" charset="0"/>
            </a:endParaRPr>
          </a:p>
        </p:txBody>
      </p:sp>
      <p:sp>
        <p:nvSpPr>
          <p:cNvPr id="2" name="Text Box 23">
            <a:extLst>
              <a:ext uri="{FF2B5EF4-FFF2-40B4-BE49-F238E27FC236}">
                <a16:creationId xmlns:a16="http://schemas.microsoft.com/office/drawing/2014/main" id="{0DEAD1D5-6586-264C-E19F-C662A4C16D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81684" y="9239180"/>
            <a:ext cx="1529272" cy="40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2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Always free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E2B9436-946D-D46C-E186-1CA69777B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54" y="9094662"/>
            <a:ext cx="1319556" cy="707282"/>
          </a:xfrm>
          <a:prstGeom prst="round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BF3D7B8B-BE58-6C7C-6047-562ACAB92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4324900" y="9094662"/>
            <a:ext cx="1319152" cy="696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6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01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  <a:prstGeom prst="rect">
            <a:avLst/>
          </a:prstGeo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827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603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775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782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585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99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2EAF4CBA-E024-4241-8664-0426EE071885}" type="datetimeFigureOut">
              <a:rPr lang="en-AU" smtClean="0"/>
              <a:t>11/02/2023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/>
          <a:lstStyle/>
          <a:p>
            <a:fld id="{B19E049B-6343-498B-AC14-A2C06928B2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41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C48C28DE-C562-B7F3-1D8E-3551D282920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1"/>
          <a:stretch/>
        </p:blipFill>
        <p:spPr bwMode="auto">
          <a:xfrm flipH="1">
            <a:off x="0" y="0"/>
            <a:ext cx="10287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9C6C38D9-2C95-9D73-5B4B-D9B8CDC387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3856" r="3879" b="4242"/>
          <a:stretch>
            <a:fillRect/>
          </a:stretch>
        </p:blipFill>
        <p:spPr bwMode="auto">
          <a:xfrm>
            <a:off x="825549" y="396110"/>
            <a:ext cx="2475496" cy="2481088"/>
          </a:xfrm>
          <a:prstGeom prst="ellipse">
            <a:avLst/>
          </a:prstGeom>
          <a:noFill/>
          <a:ln w="38100" algn="ctr">
            <a:solidFill>
              <a:srgbClr val="806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3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>
            <a:extLst>
              <a:ext uri="{FF2B5EF4-FFF2-40B4-BE49-F238E27FC236}">
                <a16:creationId xmlns:a16="http://schemas.microsoft.com/office/drawing/2014/main" id="{9A322E9B-5183-3894-3C1D-9D638627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2859681"/>
            <a:ext cx="9279835" cy="201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138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Let’s meditate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51934095-D174-A601-B95B-336F483FD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8" y="4429218"/>
            <a:ext cx="8587409" cy="182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13800" kern="1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  <a:ea typeface="+mn-ea"/>
                <a:cs typeface="+mn-cs"/>
              </a:rPr>
              <a:t>for 21 days</a:t>
            </a:r>
            <a:endParaRPr lang="en-US" altLang="en-US" sz="13800" kern="12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4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A9E66609-4C63-3B2F-1AD1-C8257871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50" y="6226797"/>
            <a:ext cx="8587408" cy="52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AU" altLang="en-US" sz="5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25</a:t>
            </a:r>
            <a:r>
              <a:rPr lang="en-AU" altLang="en-US" sz="5400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5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February to 17</a:t>
            </a:r>
            <a:r>
              <a:rPr lang="en-AU" altLang="en-US" sz="5400" baseline="300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</a:t>
            </a:r>
            <a:r>
              <a:rPr lang="en-AU" altLang="en-US" sz="5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 March 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B30AE-D98B-4EA5-4A49-835B0B92B797}"/>
              </a:ext>
            </a:extLst>
          </p:cNvPr>
          <p:cNvSpPr txBox="1"/>
          <p:nvPr/>
        </p:nvSpPr>
        <p:spPr>
          <a:xfrm>
            <a:off x="2756614" y="6941022"/>
            <a:ext cx="7328291" cy="1254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Sahaja Yoga Meditation</a:t>
            </a:r>
            <a:br>
              <a:rPr lang="en-US" sz="36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</a:br>
            <a:r>
              <a:rPr lang="en-US" sz="24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4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Regular" panose="02000503000000000000" pitchFamily="2" charset="0"/>
              </a:rPr>
              <a:t>English • French • Mandarin • Hindi • Italian • German • Arabic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B94CCE8E-0E68-66F1-50A3-FCE32E63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298" y="651150"/>
            <a:ext cx="6629119" cy="8428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66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19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</a:rPr>
              <a:t>Celebrating 100 Years</a:t>
            </a:r>
            <a:endParaRPr lang="en-US" altLang="en-US" sz="166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19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1F5490D6-D69A-BC90-C5D6-F5CEBC1C3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441" y="1707223"/>
            <a:ext cx="6111488" cy="8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3200" dirty="0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CF7C32"/>
                    </a:gs>
                  </a:gsLst>
                  <a:lin ang="5400000" scaled="1"/>
                </a:gradFill>
                <a:effectLst>
                  <a:glow rad="127000">
                    <a:srgbClr val="122F35">
                      <a:alpha val="3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bas Neue" panose="020B0606020202050201" pitchFamily="34" charset="0"/>
              </a:rPr>
              <a:t>The Birth of H.H. Shri Mataji Nirmala Devi</a:t>
            </a:r>
            <a:endParaRPr lang="en-US" altLang="en-US" sz="3200" dirty="0"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rgbClr val="CF7C32"/>
                  </a:gs>
                </a:gsLst>
                <a:lin ang="5400000" scaled="1"/>
              </a:gradFill>
              <a:effectLst>
                <a:glow rad="127000">
                  <a:srgbClr val="122F35">
                    <a:alpha val="3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8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</TotalTime>
  <Words>43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Calibri Light</vt:lpstr>
      <vt:lpstr>Bebas Neue</vt:lpstr>
      <vt:lpstr>Great Vibes</vt:lpstr>
      <vt:lpstr>Calibri</vt:lpstr>
      <vt:lpstr>Arial</vt:lpstr>
      <vt:lpstr>Oswald 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Tiralongo</dc:creator>
  <cp:lastModifiedBy>Charles Tiralongo</cp:lastModifiedBy>
  <cp:revision>4</cp:revision>
  <dcterms:created xsi:type="dcterms:W3CDTF">2023-02-10T22:13:04Z</dcterms:created>
  <dcterms:modified xsi:type="dcterms:W3CDTF">2023-02-10T22:48:21Z</dcterms:modified>
</cp:coreProperties>
</file>